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7620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114" y="133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2367143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318002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7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3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4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1" y="4896559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1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2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2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5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53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6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91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3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4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2" y="5334002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2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2" y="5963711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5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2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667A-4659-4BBC-9670-6197AE9511B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6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2465-66D3-4B27-9C51-A6C5877A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" y="-6424"/>
            <a:ext cx="10141042" cy="76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3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999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4"/>
            <a:ext cx="10136052" cy="75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9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84"/>
            <a:ext cx="10144283" cy="76116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0508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" y="26260"/>
            <a:ext cx="10138544" cy="76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5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160000" cy="7623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3052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4"/>
            <a:ext cx="10160000" cy="7623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3918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5456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5348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1"/>
            <a:ext cx="10160000" cy="7623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4446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4" y="-1"/>
            <a:ext cx="10164134" cy="7626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4087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12700"/>
            <a:ext cx="9461500" cy="709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8138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2701"/>
            <a:ext cx="10198100" cy="7651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7085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Trussell</dc:creator>
  <cp:lastModifiedBy>Mark Bentley</cp:lastModifiedBy>
  <cp:revision>3</cp:revision>
  <dcterms:created xsi:type="dcterms:W3CDTF">2015-03-31T22:04:19Z</dcterms:created>
  <dcterms:modified xsi:type="dcterms:W3CDTF">2016-03-07T16:27:10Z</dcterms:modified>
</cp:coreProperties>
</file>